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9" r:id="rId5"/>
    <p:sldId id="258" r:id="rId6"/>
    <p:sldId id="267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8" r:id="rId42"/>
    <p:sldId id="297" r:id="rId43"/>
    <p:sldId id="299" r:id="rId44"/>
    <p:sldId id="300" r:id="rId45"/>
    <p:sldId id="301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2316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90"/>
            <a:ext cx="2288456" cy="21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142" y="-12526"/>
            <a:ext cx="2192858" cy="2224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8A1D4-DA0F-4E11-AB8E-5BF07DEE6673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78E1-2058-4176-B7A9-D2C54F29E64B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89198"/>
            <a:ext cx="2288456" cy="2254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120" y="6797923"/>
            <a:ext cx="2176264" cy="234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831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8A1D4-DA0F-4E11-AB8E-5BF07DEE6673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78E1-2058-4176-B7A9-D2C54F29E6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6424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8A1D4-DA0F-4E11-AB8E-5BF07DEE6673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78E1-2058-4176-B7A9-D2C54F29E6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542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8A1D4-DA0F-4E11-AB8E-5BF07DEE6673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78E1-2058-4176-B7A9-D2C54F29E6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772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8A1D4-DA0F-4E11-AB8E-5BF07DEE6673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78E1-2058-4176-B7A9-D2C54F29E6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9222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8A1D4-DA0F-4E11-AB8E-5BF07DEE6673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78E1-2058-4176-B7A9-D2C54F29E6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987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8A1D4-DA0F-4E11-AB8E-5BF07DEE6673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78E1-2058-4176-B7A9-D2C54F29E6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207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8A1D4-DA0F-4E11-AB8E-5BF07DEE6673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78E1-2058-4176-B7A9-D2C54F29E6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7288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8A1D4-DA0F-4E11-AB8E-5BF07DEE6673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78E1-2058-4176-B7A9-D2C54F29E6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49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8A1D4-DA0F-4E11-AB8E-5BF07DEE6673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78E1-2058-4176-B7A9-D2C54F29E6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329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8A1D4-DA0F-4E11-AB8E-5BF07DEE6673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78E1-2058-4176-B7A9-D2C54F29E6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32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8A1D4-DA0F-4E11-AB8E-5BF07DEE6673}" type="datetimeFigureOut">
              <a:rPr lang="zh-TW" altLang="en-US" smtClean="0"/>
              <a:t>2018/1/25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D78E1-2058-4176-B7A9-D2C54F29E6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2053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東風</a:t>
            </a:r>
            <a:endParaRPr lang="zh-TW" altLang="en-US" sz="1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9374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桃符</a:t>
            </a:r>
          </a:p>
        </p:txBody>
      </p:sp>
    </p:spTree>
    <p:extLst>
      <p:ext uri="{BB962C8B-B14F-4D97-AF65-F5344CB8AC3E}">
        <p14:creationId xmlns:p14="http://schemas.microsoft.com/office/powerpoint/2010/main" val="3008177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爆竹</a:t>
            </a:r>
            <a:endParaRPr lang="zh-TW" altLang="en-US" sz="1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2519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南風</a:t>
            </a:r>
          </a:p>
        </p:txBody>
      </p:sp>
    </p:spTree>
    <p:extLst>
      <p:ext uri="{BB962C8B-B14F-4D97-AF65-F5344CB8AC3E}">
        <p14:creationId xmlns:p14="http://schemas.microsoft.com/office/powerpoint/2010/main" val="715209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薰風</a:t>
            </a:r>
            <a:endParaRPr lang="zh-TW" altLang="en-US" sz="1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2774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暖風</a:t>
            </a:r>
            <a:endParaRPr lang="zh-TW" altLang="en-US" sz="1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7811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黃梅</a:t>
            </a:r>
          </a:p>
        </p:txBody>
      </p:sp>
    </p:spTree>
    <p:extLst>
      <p:ext uri="{BB962C8B-B14F-4D97-AF65-F5344CB8AC3E}">
        <p14:creationId xmlns:p14="http://schemas.microsoft.com/office/powerpoint/2010/main" val="2727951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荷花</a:t>
            </a:r>
          </a:p>
        </p:txBody>
      </p:sp>
    </p:spTree>
    <p:extLst>
      <p:ext uri="{BB962C8B-B14F-4D97-AF65-F5344CB8AC3E}">
        <p14:creationId xmlns:p14="http://schemas.microsoft.com/office/powerpoint/2010/main" val="996804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菡萏</a:t>
            </a:r>
          </a:p>
        </p:txBody>
      </p:sp>
    </p:spTree>
    <p:extLst>
      <p:ext uri="{BB962C8B-B14F-4D97-AF65-F5344CB8AC3E}">
        <p14:creationId xmlns:p14="http://schemas.microsoft.com/office/powerpoint/2010/main" val="4025355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芰荷</a:t>
            </a:r>
          </a:p>
        </p:txBody>
      </p:sp>
    </p:spTree>
    <p:extLst>
      <p:ext uri="{BB962C8B-B14F-4D97-AF65-F5344CB8AC3E}">
        <p14:creationId xmlns:p14="http://schemas.microsoft.com/office/powerpoint/2010/main" val="15607993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稻花</a:t>
            </a:r>
            <a:endParaRPr lang="zh-TW" altLang="en-US" sz="1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104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惠</a:t>
            </a:r>
            <a:r>
              <a:rPr lang="zh-TW" altLang="en-US" sz="1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風</a:t>
            </a:r>
            <a:endParaRPr lang="zh-TW" altLang="en-US" sz="1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83060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蓮花</a:t>
            </a:r>
            <a:endParaRPr lang="zh-TW" altLang="en-US" sz="1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7369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藕</a:t>
            </a:r>
            <a:r>
              <a:rPr lang="zh-TW" altLang="en-US" sz="1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花</a:t>
            </a:r>
            <a:endParaRPr lang="zh-TW" altLang="en-US" sz="1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6582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荔枝</a:t>
            </a:r>
            <a:endParaRPr lang="zh-TW" altLang="en-US" sz="1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61225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蟬嘶</a:t>
            </a:r>
          </a:p>
        </p:txBody>
      </p:sp>
    </p:spTree>
    <p:extLst>
      <p:ext uri="{BB962C8B-B14F-4D97-AF65-F5344CB8AC3E}">
        <p14:creationId xmlns:p14="http://schemas.microsoft.com/office/powerpoint/2010/main" val="4111770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蛙鳴</a:t>
            </a:r>
            <a:endParaRPr lang="zh-TW" altLang="en-US" sz="1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53397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螢舞</a:t>
            </a:r>
          </a:p>
        </p:txBody>
      </p:sp>
    </p:spTree>
    <p:extLst>
      <p:ext uri="{BB962C8B-B14F-4D97-AF65-F5344CB8AC3E}">
        <p14:creationId xmlns:p14="http://schemas.microsoft.com/office/powerpoint/2010/main" val="4868864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菖蒲</a:t>
            </a:r>
          </a:p>
        </p:txBody>
      </p:sp>
    </p:spTree>
    <p:extLst>
      <p:ext uri="{BB962C8B-B14F-4D97-AF65-F5344CB8AC3E}">
        <p14:creationId xmlns:p14="http://schemas.microsoft.com/office/powerpoint/2010/main" val="20799879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桑麻</a:t>
            </a:r>
          </a:p>
        </p:txBody>
      </p:sp>
    </p:spTree>
    <p:extLst>
      <p:ext uri="{BB962C8B-B14F-4D97-AF65-F5344CB8AC3E}">
        <p14:creationId xmlns:p14="http://schemas.microsoft.com/office/powerpoint/2010/main" val="24279345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金風</a:t>
            </a:r>
          </a:p>
        </p:txBody>
      </p:sp>
    </p:spTree>
    <p:extLst>
      <p:ext uri="{BB962C8B-B14F-4D97-AF65-F5344CB8AC3E}">
        <p14:creationId xmlns:p14="http://schemas.microsoft.com/office/powerpoint/2010/main" val="25422779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西風</a:t>
            </a:r>
            <a:endParaRPr lang="zh-TW" altLang="en-US" sz="1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2689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971600"/>
            <a:ext cx="2739211" cy="84969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楊柳風</a:t>
            </a:r>
            <a:endParaRPr lang="zh-TW" altLang="en-US" sz="1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69007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桂花</a:t>
            </a:r>
          </a:p>
        </p:txBody>
      </p:sp>
    </p:spTree>
    <p:extLst>
      <p:ext uri="{BB962C8B-B14F-4D97-AF65-F5344CB8AC3E}">
        <p14:creationId xmlns:p14="http://schemas.microsoft.com/office/powerpoint/2010/main" val="28483889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蘆花</a:t>
            </a:r>
            <a:endParaRPr lang="zh-TW" altLang="en-US" sz="1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96462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菊花</a:t>
            </a:r>
            <a:endParaRPr lang="zh-TW" altLang="en-US" sz="1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55108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楓紅</a:t>
            </a:r>
          </a:p>
        </p:txBody>
      </p:sp>
    </p:spTree>
    <p:extLst>
      <p:ext uri="{BB962C8B-B14F-4D97-AF65-F5344CB8AC3E}">
        <p14:creationId xmlns:p14="http://schemas.microsoft.com/office/powerpoint/2010/main" val="11745553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茱萸</a:t>
            </a:r>
            <a:endParaRPr lang="zh-TW" altLang="en-US" sz="1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15367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促織</a:t>
            </a:r>
          </a:p>
        </p:txBody>
      </p:sp>
    </p:spTree>
    <p:extLst>
      <p:ext uri="{BB962C8B-B14F-4D97-AF65-F5344CB8AC3E}">
        <p14:creationId xmlns:p14="http://schemas.microsoft.com/office/powerpoint/2010/main" val="1392022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白霜</a:t>
            </a:r>
          </a:p>
        </p:txBody>
      </p:sp>
    </p:spTree>
    <p:extLst>
      <p:ext uri="{BB962C8B-B14F-4D97-AF65-F5344CB8AC3E}">
        <p14:creationId xmlns:p14="http://schemas.microsoft.com/office/powerpoint/2010/main" val="8364107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北風</a:t>
            </a:r>
            <a:endParaRPr lang="zh-TW" altLang="en-US" sz="1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73582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朔風</a:t>
            </a:r>
          </a:p>
        </p:txBody>
      </p:sp>
    </p:spTree>
    <p:extLst>
      <p:ext uri="{BB962C8B-B14F-4D97-AF65-F5344CB8AC3E}">
        <p14:creationId xmlns:p14="http://schemas.microsoft.com/office/powerpoint/2010/main" val="6860773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寒風</a:t>
            </a:r>
          </a:p>
        </p:txBody>
      </p:sp>
    </p:spTree>
    <p:extLst>
      <p:ext uri="{BB962C8B-B14F-4D97-AF65-F5344CB8AC3E}">
        <p14:creationId xmlns:p14="http://schemas.microsoft.com/office/powerpoint/2010/main" val="1914625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桃花</a:t>
            </a:r>
          </a:p>
        </p:txBody>
      </p:sp>
    </p:spTree>
    <p:extLst>
      <p:ext uri="{BB962C8B-B14F-4D97-AF65-F5344CB8AC3E}">
        <p14:creationId xmlns:p14="http://schemas.microsoft.com/office/powerpoint/2010/main" val="21915046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梅花</a:t>
            </a:r>
          </a:p>
        </p:txBody>
      </p:sp>
    </p:spTree>
    <p:extLst>
      <p:ext uri="{BB962C8B-B14F-4D97-AF65-F5344CB8AC3E}">
        <p14:creationId xmlns:p14="http://schemas.microsoft.com/office/powerpoint/2010/main" val="37709410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松柏</a:t>
            </a:r>
          </a:p>
        </p:txBody>
      </p:sp>
    </p:spTree>
    <p:extLst>
      <p:ext uri="{BB962C8B-B14F-4D97-AF65-F5344CB8AC3E}">
        <p14:creationId xmlns:p14="http://schemas.microsoft.com/office/powerpoint/2010/main" val="31362288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238538" y="838250"/>
            <a:ext cx="2339102" cy="75608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橙黃橘綠</a:t>
            </a:r>
          </a:p>
        </p:txBody>
      </p:sp>
    </p:spTree>
    <p:extLst>
      <p:ext uri="{BB962C8B-B14F-4D97-AF65-F5344CB8AC3E}">
        <p14:creationId xmlns:p14="http://schemas.microsoft.com/office/powerpoint/2010/main" val="34465382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歲暮</a:t>
            </a:r>
          </a:p>
        </p:txBody>
      </p:sp>
    </p:spTree>
    <p:extLst>
      <p:ext uri="{BB962C8B-B14F-4D97-AF65-F5344CB8AC3E}">
        <p14:creationId xmlns:p14="http://schemas.microsoft.com/office/powerpoint/2010/main" val="41073071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臘月</a:t>
            </a:r>
          </a:p>
        </p:txBody>
      </p:sp>
    </p:spTree>
    <p:extLst>
      <p:ext uri="{BB962C8B-B14F-4D97-AF65-F5344CB8AC3E}">
        <p14:creationId xmlns:p14="http://schemas.microsoft.com/office/powerpoint/2010/main" val="10154729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踏雪</a:t>
            </a:r>
          </a:p>
        </p:txBody>
      </p:sp>
    </p:spTree>
    <p:extLst>
      <p:ext uri="{BB962C8B-B14F-4D97-AF65-F5344CB8AC3E}">
        <p14:creationId xmlns:p14="http://schemas.microsoft.com/office/powerpoint/2010/main" val="23209352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春節</a:t>
            </a:r>
          </a:p>
        </p:txBody>
      </p:sp>
    </p:spTree>
    <p:extLst>
      <p:ext uri="{BB962C8B-B14F-4D97-AF65-F5344CB8AC3E}">
        <p14:creationId xmlns:p14="http://schemas.microsoft.com/office/powerpoint/2010/main" val="10219483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元宵</a:t>
            </a:r>
          </a:p>
        </p:txBody>
      </p:sp>
    </p:spTree>
    <p:extLst>
      <p:ext uri="{BB962C8B-B14F-4D97-AF65-F5344CB8AC3E}">
        <p14:creationId xmlns:p14="http://schemas.microsoft.com/office/powerpoint/2010/main" val="33626229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清明</a:t>
            </a:r>
          </a:p>
        </p:txBody>
      </p:sp>
    </p:spTree>
    <p:extLst>
      <p:ext uri="{BB962C8B-B14F-4D97-AF65-F5344CB8AC3E}">
        <p14:creationId xmlns:p14="http://schemas.microsoft.com/office/powerpoint/2010/main" val="179127511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端午</a:t>
            </a:r>
          </a:p>
        </p:txBody>
      </p:sp>
    </p:spTree>
    <p:extLst>
      <p:ext uri="{BB962C8B-B14F-4D97-AF65-F5344CB8AC3E}">
        <p14:creationId xmlns:p14="http://schemas.microsoft.com/office/powerpoint/2010/main" val="2053470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杏花</a:t>
            </a:r>
          </a:p>
        </p:txBody>
      </p:sp>
    </p:spTree>
    <p:extLst>
      <p:ext uri="{BB962C8B-B14F-4D97-AF65-F5344CB8AC3E}">
        <p14:creationId xmlns:p14="http://schemas.microsoft.com/office/powerpoint/2010/main" val="71724516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七夕</a:t>
            </a:r>
          </a:p>
        </p:txBody>
      </p:sp>
    </p:spTree>
    <p:extLst>
      <p:ext uri="{BB962C8B-B14F-4D97-AF65-F5344CB8AC3E}">
        <p14:creationId xmlns:p14="http://schemas.microsoft.com/office/powerpoint/2010/main" val="156654918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中元</a:t>
            </a:r>
          </a:p>
        </p:txBody>
      </p:sp>
    </p:spTree>
    <p:extLst>
      <p:ext uri="{BB962C8B-B14F-4D97-AF65-F5344CB8AC3E}">
        <p14:creationId xmlns:p14="http://schemas.microsoft.com/office/powerpoint/2010/main" val="272283809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中秋</a:t>
            </a:r>
          </a:p>
        </p:txBody>
      </p:sp>
    </p:spTree>
    <p:extLst>
      <p:ext uri="{BB962C8B-B14F-4D97-AF65-F5344CB8AC3E}">
        <p14:creationId xmlns:p14="http://schemas.microsoft.com/office/powerpoint/2010/main" val="33478154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重陽</a:t>
            </a:r>
          </a:p>
        </p:txBody>
      </p:sp>
    </p:spTree>
    <p:extLst>
      <p:ext uri="{BB962C8B-B14F-4D97-AF65-F5344CB8AC3E}">
        <p14:creationId xmlns:p14="http://schemas.microsoft.com/office/powerpoint/2010/main" val="213204887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冬至</a:t>
            </a:r>
          </a:p>
        </p:txBody>
      </p:sp>
    </p:spTree>
    <p:extLst>
      <p:ext uri="{BB962C8B-B14F-4D97-AF65-F5344CB8AC3E}">
        <p14:creationId xmlns:p14="http://schemas.microsoft.com/office/powerpoint/2010/main" val="212627099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除夕</a:t>
            </a:r>
          </a:p>
        </p:txBody>
      </p:sp>
    </p:spTree>
    <p:extLst>
      <p:ext uri="{BB962C8B-B14F-4D97-AF65-F5344CB8AC3E}">
        <p14:creationId xmlns:p14="http://schemas.microsoft.com/office/powerpoint/2010/main" val="2011178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梨花</a:t>
            </a:r>
          </a:p>
        </p:txBody>
      </p:sp>
    </p:spTree>
    <p:extLst>
      <p:ext uri="{BB962C8B-B14F-4D97-AF65-F5344CB8AC3E}">
        <p14:creationId xmlns:p14="http://schemas.microsoft.com/office/powerpoint/2010/main" val="4179811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鶯啼</a:t>
            </a:r>
          </a:p>
        </p:txBody>
      </p:sp>
    </p:spTree>
    <p:extLst>
      <p:ext uri="{BB962C8B-B14F-4D97-AF65-F5344CB8AC3E}">
        <p14:creationId xmlns:p14="http://schemas.microsoft.com/office/powerpoint/2010/main" val="204311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燕語</a:t>
            </a:r>
          </a:p>
        </p:txBody>
      </p:sp>
    </p:spTree>
    <p:extLst>
      <p:ext uri="{BB962C8B-B14F-4D97-AF65-F5344CB8AC3E}">
        <p14:creationId xmlns:p14="http://schemas.microsoft.com/office/powerpoint/2010/main" val="232020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2051467" y="2000672"/>
            <a:ext cx="2739211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驚蟄</a:t>
            </a:r>
          </a:p>
        </p:txBody>
      </p:sp>
    </p:spTree>
    <p:extLst>
      <p:ext uri="{BB962C8B-B14F-4D97-AF65-F5344CB8AC3E}">
        <p14:creationId xmlns:p14="http://schemas.microsoft.com/office/powerpoint/2010/main" val="2012261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74</Words>
  <Application>Microsoft Office PowerPoint</Application>
  <PresentationFormat>如螢幕大小 (4:3)</PresentationFormat>
  <Paragraphs>55</Paragraphs>
  <Slides>55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55</vt:i4>
      </vt:variant>
    </vt:vector>
  </HeadingPairs>
  <TitlesOfParts>
    <vt:vector size="56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Luby</dc:creator>
  <cp:lastModifiedBy>Luby</cp:lastModifiedBy>
  <cp:revision>3</cp:revision>
  <dcterms:created xsi:type="dcterms:W3CDTF">2018-01-25T11:32:26Z</dcterms:created>
  <dcterms:modified xsi:type="dcterms:W3CDTF">2018-01-25T12:02:35Z</dcterms:modified>
</cp:coreProperties>
</file>